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8" r:id="rId3"/>
    <p:sldId id="259" r:id="rId4"/>
    <p:sldId id="261" r:id="rId5"/>
    <p:sldId id="260" r:id="rId6"/>
    <p:sldId id="262" r:id="rId7"/>
    <p:sldId id="263" r:id="rId8"/>
    <p:sldId id="264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1B6377F-F8BA-406B-9DAB-A4A7CC8AADE2}" type="datetimeFigureOut">
              <a:rPr lang="ru-RU" smtClean="0"/>
              <a:pPr/>
              <a:t>14.12.2017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CF67C5F-D6E0-4186-9DF7-E775F6DD2AF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071569"/>
          </a:xfrm>
        </p:spPr>
        <p:txBody>
          <a:bodyPr>
            <a:noAutofit/>
          </a:bodyPr>
          <a:lstStyle/>
          <a:p>
            <a:pPr algn="l"/>
            <a:r>
              <a:rPr lang="ru-RU" b="1" dirty="0" smtClean="0">
                <a:latin typeface="Times New Roman" pitchFamily="18" charset="0"/>
              </a:rPr>
              <a:t>РАВНОБЕДРЕННЫЙ </a:t>
            </a:r>
            <a:br>
              <a:rPr lang="ru-RU" b="1" dirty="0" smtClean="0">
                <a:latin typeface="Times New Roman" pitchFamily="18" charset="0"/>
              </a:rPr>
            </a:br>
            <a:r>
              <a:rPr lang="ru-RU" b="1" dirty="0" smtClean="0">
                <a:latin typeface="Times New Roman" pitchFamily="18" charset="0"/>
              </a:rPr>
              <a:t>ТРЕУГОЛЬНИК</a:t>
            </a:r>
            <a:endParaRPr lang="ru-RU" b="1" dirty="0">
              <a:latin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596" y="1643050"/>
            <a:ext cx="8429684" cy="4786346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Равнобедренный треугольник 3"/>
          <p:cNvSpPr/>
          <p:nvPr/>
        </p:nvSpPr>
        <p:spPr>
          <a:xfrm>
            <a:off x="1571604" y="2285992"/>
            <a:ext cx="6429420" cy="3929090"/>
          </a:xfrm>
          <a:prstGeom prst="triangl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186238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  <a:t>Равнобедренный</a:t>
            </a:r>
            <a:endParaRPr lang="ru-RU" sz="4000" b="1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86190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572264" y="6000768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28596" y="1643050"/>
            <a:ext cx="4143404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000" b="1" dirty="0" smtClean="0">
                <a:solidFill>
                  <a:srgbClr val="C00000"/>
                </a:solidFill>
                <a:latin typeface="Times New Roman" pitchFamily="18" charset="0"/>
              </a:rPr>
              <a:t>Равнобедренный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dirty="0"/>
          </a:p>
        </p:txBody>
      </p:sp>
      <p:sp>
        <p:nvSpPr>
          <p:cNvPr id="13" name="Дуга 12"/>
          <p:cNvSpPr/>
          <p:nvPr/>
        </p:nvSpPr>
        <p:spPr>
          <a:xfrm>
            <a:off x="4286248" y="5357826"/>
            <a:ext cx="1428760" cy="1500174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Дуга 15"/>
          <p:cNvSpPr/>
          <p:nvPr/>
        </p:nvSpPr>
        <p:spPr>
          <a:xfrm rot="15977412">
            <a:off x="7514162" y="5537355"/>
            <a:ext cx="1720164" cy="1145894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00034" y="1571612"/>
            <a:ext cx="4038600" cy="4525963"/>
          </a:xfrm>
        </p:spPr>
        <p:txBody>
          <a:bodyPr>
            <a:normAutofit lnSpcReduction="10000"/>
          </a:bodyPr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АС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 -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 основание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3829064"/>
          </a:xfrm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ru-RU" dirty="0" smtClean="0"/>
              <a:t>АА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14752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715140" y="5500702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528638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000108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2246" y="528638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BD -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высота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3829064"/>
          </a:xfrm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ru-RU" dirty="0" smtClean="0"/>
              <a:t>АА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14752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572396" y="3643314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5" idx="0"/>
            <a:endCxn id="5" idx="3"/>
          </p:cNvCxnSpPr>
          <p:nvPr/>
        </p:nvCxnSpPr>
        <p:spPr>
          <a:xfrm rot="16200000" flipH="1">
            <a:off x="4748206" y="3700458"/>
            <a:ext cx="382906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528638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000108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2246" y="528638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5429264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rot="5400000">
            <a:off x="5572926" y="5643578"/>
            <a:ext cx="284958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единительная линия 21"/>
          <p:cNvCxnSpPr/>
          <p:nvPr/>
        </p:nvCxnSpPr>
        <p:spPr>
          <a:xfrm rot="5400000">
            <a:off x="7501752" y="5643578"/>
            <a:ext cx="284958" cy="79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BD -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 медиана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3829064"/>
          </a:xfrm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ru-RU" dirty="0" smtClean="0"/>
              <a:t>АА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14752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572396" y="3643314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5" idx="0"/>
            <a:endCxn id="5" idx="3"/>
          </p:cNvCxnSpPr>
          <p:nvPr/>
        </p:nvCxnSpPr>
        <p:spPr>
          <a:xfrm rot="16200000" flipH="1">
            <a:off x="4748206" y="3700458"/>
            <a:ext cx="382906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528638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000108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2246" y="528638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5429264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774283" y="5369327"/>
            <a:ext cx="794" cy="119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6786578" y="5500702"/>
            <a:ext cx="14287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sym typeface="Symbol"/>
              </a:rPr>
              <a:t>A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BD = 36</a:t>
            </a:r>
            <a:r>
              <a:rPr lang="en-US" sz="4400" b="1" baseline="30000" dirty="0" smtClean="0">
                <a:solidFill>
                  <a:srgbClr val="C00000"/>
                </a:solidFill>
                <a:latin typeface="Times New Roman" pitchFamily="18" charset="0"/>
              </a:rPr>
              <a:t>0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,</a:t>
            </a:r>
          </a:p>
          <a:p>
            <a:pPr>
              <a:buNone/>
            </a:pP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  <a:sym typeface="Symbol"/>
              </a:rPr>
              <a:t>CBD = 42</a:t>
            </a:r>
            <a:r>
              <a:rPr lang="en-US" sz="4400" b="1" baseline="30000" dirty="0" smtClean="0">
                <a:solidFill>
                  <a:srgbClr val="C00000"/>
                </a:solidFill>
                <a:latin typeface="Times New Roman" pitchFamily="18" charset="0"/>
                <a:sym typeface="Symbol"/>
              </a:rPr>
              <a:t>0</a:t>
            </a:r>
            <a:endParaRPr lang="ru-RU" sz="4400" b="1" baseline="30000" dirty="0" smtClean="0">
              <a:solidFill>
                <a:srgbClr val="C00000"/>
              </a:solidFill>
              <a:latin typeface="Times New Roman" pitchFamily="18" charset="0"/>
            </a:endParaRP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3829064"/>
          </a:xfrm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ru-RU" dirty="0" smtClean="0"/>
              <a:t>АА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14752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7572396" y="3643314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>
            <a:stCxn id="5" idx="0"/>
            <a:endCxn id="5" idx="3"/>
          </p:cNvCxnSpPr>
          <p:nvPr/>
        </p:nvCxnSpPr>
        <p:spPr>
          <a:xfrm rot="16200000" flipH="1">
            <a:off x="4748206" y="3700458"/>
            <a:ext cx="3829064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528638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000108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2246" y="528638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429388" y="5429264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rot="5400000" flipH="1" flipV="1">
            <a:off x="6774283" y="5369327"/>
            <a:ext cx="794" cy="119080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 rot="5400000">
            <a:off x="6786578" y="5500702"/>
            <a:ext cx="142876" cy="1588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l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УТВЕРЖДЕНИЕ </a:t>
            </a:r>
            <a:r>
              <a:rPr lang="ru-RU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b="1" dirty="0">
              <a:solidFill>
                <a:schemeClr val="accent4">
                  <a:lumMod val="5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 lnSpcReduction="10000"/>
          </a:bodyPr>
          <a:lstStyle/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А</a:t>
            </a:r>
            <a:r>
              <a:rPr lang="en-US" sz="4400" b="1" dirty="0" smtClean="0">
                <a:solidFill>
                  <a:srgbClr val="C00000"/>
                </a:solidFill>
                <a:latin typeface="Times New Roman" pitchFamily="18" charset="0"/>
              </a:rPr>
              <a:t>D – </a:t>
            </a:r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</a:rPr>
              <a:t>медиана</a:t>
            </a:r>
          </a:p>
          <a:p>
            <a:pPr>
              <a:buNone/>
            </a:pPr>
            <a:endParaRPr lang="ru-RU" sz="4400" b="1" dirty="0" smtClean="0">
              <a:latin typeface="Times New Roman" pitchFamily="18" charset="0"/>
            </a:endParaRP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Да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</a:rPr>
              <a:t>Нет</a:t>
            </a:r>
          </a:p>
          <a:p>
            <a:pPr>
              <a:buNone/>
            </a:pPr>
            <a:endParaRPr lang="ru-RU" sz="4400" b="1" dirty="0">
              <a:latin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3438" y="1785926"/>
            <a:ext cx="4038600" cy="3829064"/>
          </a:xfrm>
          <a:prstGeom prst="triangle">
            <a:avLst/>
          </a:prstGeom>
          <a:noFill/>
          <a:ln w="47625"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lnSpcReduction="10000"/>
          </a:bodyPr>
          <a:lstStyle/>
          <a:p>
            <a:r>
              <a:rPr lang="ru-RU" dirty="0" smtClean="0"/>
              <a:t>АА</a:t>
            </a:r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5500694" y="3714752"/>
            <a:ext cx="285752" cy="142876"/>
          </a:xfrm>
          <a:prstGeom prst="line">
            <a:avLst/>
          </a:prstGeom>
          <a:ln w="3492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rot="5400000">
            <a:off x="6715140" y="5500702"/>
            <a:ext cx="214314" cy="21431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Прямоугольник 12"/>
          <p:cNvSpPr/>
          <p:nvPr/>
        </p:nvSpPr>
        <p:spPr>
          <a:xfrm>
            <a:off x="4000496" y="5286388"/>
            <a:ext cx="6046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А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1000108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В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8592246" y="5286388"/>
            <a:ext cx="55175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С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>
            <a:stCxn id="5" idx="2"/>
          </p:cNvCxnSpPr>
          <p:nvPr/>
        </p:nvCxnSpPr>
        <p:spPr>
          <a:xfrm rot="5400000" flipH="1" flipV="1">
            <a:off x="5300674" y="3200392"/>
            <a:ext cx="1757362" cy="307183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Дуга 17"/>
          <p:cNvSpPr/>
          <p:nvPr/>
        </p:nvSpPr>
        <p:spPr>
          <a:xfrm>
            <a:off x="5000628" y="5357826"/>
            <a:ext cx="285752" cy="500066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Дуга 18"/>
          <p:cNvSpPr/>
          <p:nvPr/>
        </p:nvSpPr>
        <p:spPr>
          <a:xfrm>
            <a:off x="4643438" y="5072074"/>
            <a:ext cx="500066" cy="500066"/>
          </a:xfrm>
          <a:prstGeom prst="arc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786710" y="3214686"/>
            <a:ext cx="62068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5400" b="1" cap="none" spc="0" dirty="0" smtClean="0">
                <a:ln w="17780" cmpd="sng">
                  <a:noFill/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</a:rPr>
              <a:t>D</a:t>
            </a:r>
            <a:endParaRPr lang="ru-RU" sz="5400" b="1" cap="none" spc="0" dirty="0">
              <a:ln w="17780" cmpd="sng">
                <a:noFill/>
                <a:prstDash val="solid"/>
                <a:miter lim="800000"/>
              </a:ln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104</TotalTime>
  <Words>89</Words>
  <Application>Microsoft Office PowerPoint</Application>
  <PresentationFormat>Экран (4:3)</PresentationFormat>
  <Paragraphs>79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РАВНОБЕДРЕННЫЙ  ТРЕУГОЛЬНИК</vt:lpstr>
      <vt:lpstr>УТВЕРЖДЕНИЕ - 1</vt:lpstr>
      <vt:lpstr>УТВЕРЖДЕНИЕ - 2</vt:lpstr>
      <vt:lpstr>УТВЕРЖДЕНИЕ - 3</vt:lpstr>
      <vt:lpstr>УТВЕРЖДЕНИЕ - 4</vt:lpstr>
      <vt:lpstr>УТВЕРЖДЕНИЕ - 5</vt:lpstr>
      <vt:lpstr>УТВЕРЖДЕНИЕ - 6</vt:lpstr>
      <vt:lpstr>УТВЕРЖДЕНИЕ - 7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РАВНОБЕДРЕННЫЙ  ТРЕУГОЛЬНИК</dc:title>
  <dc:creator>Oleg</dc:creator>
  <cp:lastModifiedBy>Oleg</cp:lastModifiedBy>
  <cp:revision>28</cp:revision>
  <dcterms:created xsi:type="dcterms:W3CDTF">2017-12-12T23:57:13Z</dcterms:created>
  <dcterms:modified xsi:type="dcterms:W3CDTF">2017-12-14T01:57:07Z</dcterms:modified>
</cp:coreProperties>
</file>