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4F4FF-45ED-4B9B-870B-482AC897FEFC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DB2AE-0921-4C51-B7BC-40238CCD5E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треугольник является прямоугольным?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>
              <a:buFont typeface="Arial" pitchFamily="34" charset="0"/>
              <a:buAutoNum type="arabicParenR"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= </a:t>
            </a:r>
            <a:r>
              <a:rPr lang="en-US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6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В = 54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</a:p>
          <a:p>
            <a:pPr marL="514350" indent="-514350" algn="just">
              <a:buAutoNum type="arabicParenR"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= </a:t>
            </a:r>
            <a:r>
              <a:rPr lang="en-US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3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6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В = 54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</a:p>
          <a:p>
            <a:pPr marL="514350" indent="-514350" algn="just">
              <a:buFont typeface="Arial" pitchFamily="34" charset="0"/>
              <a:buAutoNum type="arabicParenR"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= 46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В = 54</a:t>
            </a:r>
            <a:r>
              <a:rPr lang="ru-RU" sz="4400" b="1" baseline="30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</a:p>
          <a:p>
            <a:pPr marL="514350" indent="-514350" algn="just">
              <a:buAutoNum type="arabicParenR"/>
            </a:pPr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6500826" y="2143116"/>
            <a:ext cx="1643074" cy="221457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3357554" y="1571612"/>
            <a:ext cx="1643074" cy="2214578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000628" y="3786190"/>
            <a:ext cx="1643074" cy="2214578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4071934" y="2643180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786446" y="4929198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 rot="8548645" flipV="1">
            <a:off x="4450442" y="3323440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8548645" flipV="1">
            <a:off x="6093517" y="5466580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357554" y="3571876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536149" y="3679033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00628" y="5786454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179223" y="5893611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1142976" y="2643182"/>
            <a:ext cx="2143140" cy="3286148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000628" y="1714488"/>
            <a:ext cx="2071702" cy="3071834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1000100" y="4643446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4929190" y="3500438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 rot="8548645" flipV="1">
            <a:off x="2735931" y="5395143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8548645" flipV="1">
            <a:off x="6522145" y="4252134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42976" y="5643578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285852" y="5786454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00628" y="4500570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143504" y="4643446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1285852" y="2214554"/>
            <a:ext cx="2571768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000628" y="2214554"/>
            <a:ext cx="2500330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285984" y="5357826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072198" y="5357826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 rot="8548645" flipV="1">
            <a:off x="3235997" y="4895076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8548645" flipV="1">
            <a:off x="6950772" y="4895076"/>
            <a:ext cx="785818" cy="571504"/>
          </a:xfrm>
          <a:prstGeom prst="arc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285852" y="5214950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393009" y="5322107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00628" y="5214950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108579" y="5321313"/>
            <a:ext cx="21431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7716968">
            <a:off x="3272832" y="1900687"/>
            <a:ext cx="2571768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rot="7698235">
            <a:off x="3429248" y="3870421"/>
            <a:ext cx="2500330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5357818" y="2500306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572132" y="4572008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4786314" y="3429000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4857752" y="5429264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3929058" y="1714488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4143372" y="1714488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00496" y="3786190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4286248" y="3786190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18526780">
            <a:off x="2227833" y="390996"/>
            <a:ext cx="2571768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rot="7680302">
            <a:off x="3214369" y="4367923"/>
            <a:ext cx="2500330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3036084" y="3321842"/>
            <a:ext cx="285752" cy="214316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143504" y="4929198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357950" y="1500174"/>
            <a:ext cx="21451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AB//CD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42000" y="1500174"/>
            <a:ext cx="5581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1571612"/>
            <a:ext cx="5293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500702"/>
            <a:ext cx="5100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8299" y="5500702"/>
            <a:ext cx="5725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3643314"/>
            <a:ext cx="5661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786182" y="4214818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4071934" y="4214818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Назовите признак равенства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15370" cy="4857784"/>
          </a:xfrm>
        </p:spPr>
        <p:txBody>
          <a:bodyPr/>
          <a:lstStyle/>
          <a:p>
            <a:pPr algn="just"/>
            <a:endParaRPr lang="ru-RU" dirty="0" smtClean="0"/>
          </a:p>
          <a:p>
            <a:pPr marL="514350" indent="-514350" algn="just"/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13656189">
            <a:off x="1229984" y="2379548"/>
            <a:ext cx="2571768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rot="2587890">
            <a:off x="5328886" y="1937052"/>
            <a:ext cx="2500330" cy="3214710"/>
          </a:xfrm>
          <a:prstGeom prst="rtTriangl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357422" y="4214818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500694" y="4714884"/>
            <a:ext cx="214314" cy="21431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3643306" y="2928934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6500826" y="3214686"/>
            <a:ext cx="214316" cy="14287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4107653" y="3893347"/>
            <a:ext cx="214314" cy="1428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143372" y="3643314"/>
            <a:ext cx="28575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60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Какой треугольник является прямоугольным?</vt:lpstr>
      <vt:lpstr>Назовите признак равенства</vt:lpstr>
      <vt:lpstr>Назовите признак равенства</vt:lpstr>
      <vt:lpstr>Назовите признак равенства</vt:lpstr>
      <vt:lpstr>Назовите признак равенства</vt:lpstr>
      <vt:lpstr>Назовите признак равенства </vt:lpstr>
      <vt:lpstr>Назовите признак равенства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Oleg</dc:creator>
  <cp:lastModifiedBy>Oleg</cp:lastModifiedBy>
  <cp:revision>24</cp:revision>
  <dcterms:created xsi:type="dcterms:W3CDTF">2018-04-26T12:48:06Z</dcterms:created>
  <dcterms:modified xsi:type="dcterms:W3CDTF">2018-04-27T02:57:32Z</dcterms:modified>
</cp:coreProperties>
</file>